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5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5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748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271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97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53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22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89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376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687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1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263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41C9F-1936-4522-9374-11C19BC991AC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6456E-5533-44EB-A98D-2F5262F72B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10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2" y="365126"/>
            <a:ext cx="10515600" cy="669347"/>
          </a:xfr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  <a:prstDash val="sysDash"/>
          </a:ln>
        </p:spPr>
        <p:txBody>
          <a:bodyPr>
            <a:normAutofit fontScale="90000"/>
          </a:bodyPr>
          <a:lstStyle/>
          <a:p>
            <a:r>
              <a:rPr lang="en-GB" dirty="0" smtClean="0"/>
              <a:t>Mark scheme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2338" y="1594716"/>
          <a:ext cx="10827327" cy="4485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2415">
                  <a:extLst>
                    <a:ext uri="{9D8B030D-6E8A-4147-A177-3AD203B41FA5}">
                      <a16:colId xmlns:a16="http://schemas.microsoft.com/office/drawing/2014/main" val="3979762419"/>
                    </a:ext>
                  </a:extLst>
                </a:gridCol>
                <a:gridCol w="798855">
                  <a:extLst>
                    <a:ext uri="{9D8B030D-6E8A-4147-A177-3AD203B41FA5}">
                      <a16:colId xmlns:a16="http://schemas.microsoft.com/office/drawing/2014/main" val="869545769"/>
                    </a:ext>
                  </a:extLst>
                </a:gridCol>
                <a:gridCol w="4188495">
                  <a:extLst>
                    <a:ext uri="{9D8B030D-6E8A-4147-A177-3AD203B41FA5}">
                      <a16:colId xmlns:a16="http://schemas.microsoft.com/office/drawing/2014/main" val="3572436516"/>
                    </a:ext>
                  </a:extLst>
                </a:gridCol>
                <a:gridCol w="4867562">
                  <a:extLst>
                    <a:ext uri="{9D8B030D-6E8A-4147-A177-3AD203B41FA5}">
                      <a16:colId xmlns:a16="http://schemas.microsoft.com/office/drawing/2014/main" val="22807886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Level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Mark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General description (exam board would say)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</a:t>
                      </a:r>
                      <a:r>
                        <a:rPr lang="en-GB" baseline="0" dirty="0" smtClean="0"/>
                        <a:t> are looking for: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77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Level 3</a:t>
                      </a:r>
                      <a:endParaRPr lang="en-GB" sz="14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7-9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Detailed use of resources.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Wide</a:t>
                      </a:r>
                      <a:r>
                        <a:rPr lang="en-GB" sz="1400" baseline="0" dirty="0" smtClean="0"/>
                        <a:t> developed points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Goes beyond just resources in the booklet.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Offers a supported decision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Evidence from the booklet are used to support choice OR are used to show both sides of the argument.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Communicates clearly with geographical language</a:t>
                      </a:r>
                      <a:endParaRPr lang="en-GB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Uses 6+ facts from the resources to show how </a:t>
                      </a:r>
                      <a:r>
                        <a:rPr lang="en-GB" sz="1400" dirty="0" err="1" smtClean="0"/>
                        <a:t>Kiberia</a:t>
                      </a:r>
                      <a:r>
                        <a:rPr lang="en-GB" sz="1400" dirty="0" smtClean="0"/>
                        <a:t> is a slum of</a:t>
                      </a:r>
                      <a:r>
                        <a:rPr lang="en-GB" sz="1400" baseline="0" dirty="0" smtClean="0"/>
                        <a:t> hope, or a slum of despair.  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The answer will be detailed and well written to explain why this view was chosen. Using key geographical language (key words) throughout.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The answer may include a comparison of another slum – with data to support this well explained view point.</a:t>
                      </a:r>
                      <a:endParaRPr lang="en-GB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155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Level</a:t>
                      </a:r>
                      <a:r>
                        <a:rPr lang="en-GB" sz="1400" baseline="0" dirty="0" smtClean="0"/>
                        <a:t> 2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4-6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Clear use</a:t>
                      </a:r>
                      <a:r>
                        <a:rPr lang="en-GB" sz="1400" baseline="0" dirty="0" smtClean="0"/>
                        <a:t> of resources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Range of points (with some development)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Offers evaluative statements that support decision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Clear use of geographical language</a:t>
                      </a:r>
                      <a:endParaRPr lang="en-GB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Uses 4+ facts (some may not be 100% relevant)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The answer will be written clearly to show this viewpoint. Mostly uses geographical terms (key words) well.</a:t>
                      </a:r>
                    </a:p>
                    <a:p>
                      <a:pPr marL="34290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The answer should show the difference between a slum of hope and one of despair. This should be supported by some data/facts.</a:t>
                      </a:r>
                      <a:endParaRPr lang="en-GB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470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Level 1</a:t>
                      </a:r>
                      <a:endParaRPr lang="en-GB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1-3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Basic use of resources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Narrow ideas that may not be explained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Limited use of geographical language</a:t>
                      </a:r>
                      <a:endParaRPr lang="en-GB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Uses</a:t>
                      </a:r>
                      <a:r>
                        <a:rPr lang="en-GB" sz="1400" baseline="0" dirty="0" smtClean="0"/>
                        <a:t> 3 facts (at top of level) to support their viewpoint. Other facts may be included but with limited/no link to task.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Ideas may be listed or not be fully explained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Little use of key terms (even those included in the booklet)</a:t>
                      </a:r>
                      <a:endParaRPr lang="en-GB" sz="14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44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798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285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Mark scheme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Markscheme</dc:title>
  <dc:creator>Administrator</dc:creator>
  <cp:lastModifiedBy>Administrator</cp:lastModifiedBy>
  <cp:revision>2</cp:revision>
  <dcterms:created xsi:type="dcterms:W3CDTF">2020-05-14T20:05:56Z</dcterms:created>
  <dcterms:modified xsi:type="dcterms:W3CDTF">2020-05-14T20:06:39Z</dcterms:modified>
</cp:coreProperties>
</file>